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64" d="100"/>
          <a:sy n="64" d="100"/>
        </p:scale>
        <p:origin x="656" y="5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6CC4D3-96FA-4AE9-BCC1-06B6A5E2264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tr-TR"/>
          </a:p>
        </p:txBody>
      </p:sp>
      <p:sp>
        <p:nvSpPr>
          <p:cNvPr id="3" name="Subtitle 2">
            <a:extLst>
              <a:ext uri="{FF2B5EF4-FFF2-40B4-BE49-F238E27FC236}">
                <a16:creationId xmlns:a16="http://schemas.microsoft.com/office/drawing/2014/main" id="{B8302CC1-62B5-4783-869B-49B3A2B17E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tr-TR"/>
          </a:p>
        </p:txBody>
      </p:sp>
      <p:sp>
        <p:nvSpPr>
          <p:cNvPr id="4" name="Date Placeholder 3">
            <a:extLst>
              <a:ext uri="{FF2B5EF4-FFF2-40B4-BE49-F238E27FC236}">
                <a16:creationId xmlns:a16="http://schemas.microsoft.com/office/drawing/2014/main" id="{D86EE5DB-1F84-4990-9DA8-E469241C9BAB}"/>
              </a:ext>
            </a:extLst>
          </p:cNvPr>
          <p:cNvSpPr>
            <a:spLocks noGrp="1"/>
          </p:cNvSpPr>
          <p:nvPr>
            <p:ph type="dt" sz="half" idx="10"/>
          </p:nvPr>
        </p:nvSpPr>
        <p:spPr/>
        <p:txBody>
          <a:bodyPr/>
          <a:lstStyle/>
          <a:p>
            <a:fld id="{F9358F30-82F1-4E59-ABEF-B13526896291}" type="datetimeFigureOut">
              <a:rPr lang="tr-TR" smtClean="0"/>
              <a:t>23.09.2026</a:t>
            </a:fld>
            <a:endParaRPr lang="tr-TR"/>
          </a:p>
        </p:txBody>
      </p:sp>
      <p:sp>
        <p:nvSpPr>
          <p:cNvPr id="5" name="Footer Placeholder 4">
            <a:extLst>
              <a:ext uri="{FF2B5EF4-FFF2-40B4-BE49-F238E27FC236}">
                <a16:creationId xmlns:a16="http://schemas.microsoft.com/office/drawing/2014/main" id="{CF4E5C20-FA72-4D25-B850-A6F3002897BE}"/>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18544E3D-C6C3-4446-824D-C6B307895017}"/>
              </a:ext>
            </a:extLst>
          </p:cNvPr>
          <p:cNvSpPr>
            <a:spLocks noGrp="1"/>
          </p:cNvSpPr>
          <p:nvPr>
            <p:ph type="sldNum" sz="quarter" idx="12"/>
          </p:nvPr>
        </p:nvSpPr>
        <p:spPr/>
        <p:txBody>
          <a:bodyPr/>
          <a:lstStyle/>
          <a:p>
            <a:fld id="{3B4F5C72-DA50-4FAA-928C-5161AD9270EC}" type="slidenum">
              <a:rPr lang="tr-TR" smtClean="0"/>
              <a:t>‹#›</a:t>
            </a:fld>
            <a:endParaRPr lang="tr-TR"/>
          </a:p>
        </p:txBody>
      </p:sp>
    </p:spTree>
    <p:extLst>
      <p:ext uri="{BB962C8B-B14F-4D97-AF65-F5344CB8AC3E}">
        <p14:creationId xmlns:p14="http://schemas.microsoft.com/office/powerpoint/2010/main" val="41721731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A68C6-2529-4A72-9BEA-8DA70E920653}"/>
              </a:ext>
            </a:extLst>
          </p:cNvPr>
          <p:cNvSpPr>
            <a:spLocks noGrp="1"/>
          </p:cNvSpPr>
          <p:nvPr>
            <p:ph type="title"/>
          </p:nvPr>
        </p:nvSpPr>
        <p:spPr/>
        <p:txBody>
          <a:bodyPr/>
          <a:lstStyle/>
          <a:p>
            <a:r>
              <a:rPr lang="en-US"/>
              <a:t>Click to edit Master title style</a:t>
            </a:r>
            <a:endParaRPr lang="tr-TR"/>
          </a:p>
        </p:txBody>
      </p:sp>
      <p:sp>
        <p:nvSpPr>
          <p:cNvPr id="3" name="Content Placeholder 2">
            <a:extLst>
              <a:ext uri="{FF2B5EF4-FFF2-40B4-BE49-F238E27FC236}">
                <a16:creationId xmlns:a16="http://schemas.microsoft.com/office/drawing/2014/main" id="{B94DB13D-DA5A-4D01-87A8-11DEDE2C8ED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85E93FAF-83D0-4C30-A31F-ACB78D95BFF8}"/>
              </a:ext>
            </a:extLst>
          </p:cNvPr>
          <p:cNvSpPr>
            <a:spLocks noGrp="1"/>
          </p:cNvSpPr>
          <p:nvPr>
            <p:ph type="dt" sz="half" idx="10"/>
          </p:nvPr>
        </p:nvSpPr>
        <p:spPr/>
        <p:txBody>
          <a:bodyPr/>
          <a:lstStyle/>
          <a:p>
            <a:fld id="{F9358F30-82F1-4E59-ABEF-B13526896291}" type="datetimeFigureOut">
              <a:rPr lang="tr-TR" smtClean="0"/>
              <a:t>23.09.2026</a:t>
            </a:fld>
            <a:endParaRPr lang="tr-TR"/>
          </a:p>
        </p:txBody>
      </p:sp>
      <p:sp>
        <p:nvSpPr>
          <p:cNvPr id="5" name="Footer Placeholder 4">
            <a:extLst>
              <a:ext uri="{FF2B5EF4-FFF2-40B4-BE49-F238E27FC236}">
                <a16:creationId xmlns:a16="http://schemas.microsoft.com/office/drawing/2014/main" id="{4B38B0EC-F210-458F-BA8A-673693103C4C}"/>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C3750877-A5F9-4D5C-A714-1D38014126C1}"/>
              </a:ext>
            </a:extLst>
          </p:cNvPr>
          <p:cNvSpPr>
            <a:spLocks noGrp="1"/>
          </p:cNvSpPr>
          <p:nvPr>
            <p:ph type="sldNum" sz="quarter" idx="12"/>
          </p:nvPr>
        </p:nvSpPr>
        <p:spPr/>
        <p:txBody>
          <a:bodyPr/>
          <a:lstStyle/>
          <a:p>
            <a:fld id="{3B4F5C72-DA50-4FAA-928C-5161AD9270EC}" type="slidenum">
              <a:rPr lang="tr-TR" smtClean="0"/>
              <a:t>‹#›</a:t>
            </a:fld>
            <a:endParaRPr lang="tr-TR"/>
          </a:p>
        </p:txBody>
      </p:sp>
    </p:spTree>
    <p:extLst>
      <p:ext uri="{BB962C8B-B14F-4D97-AF65-F5344CB8AC3E}">
        <p14:creationId xmlns:p14="http://schemas.microsoft.com/office/powerpoint/2010/main" val="42478161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A654B-2287-4D19-8D06-314026885C5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tr-TR"/>
          </a:p>
        </p:txBody>
      </p:sp>
      <p:sp>
        <p:nvSpPr>
          <p:cNvPr id="3" name="Text Placeholder 2">
            <a:extLst>
              <a:ext uri="{FF2B5EF4-FFF2-40B4-BE49-F238E27FC236}">
                <a16:creationId xmlns:a16="http://schemas.microsoft.com/office/drawing/2014/main" id="{64293591-185C-4148-8542-B36D820A08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D972415-6E7C-4341-AFD4-D58547B44637}"/>
              </a:ext>
            </a:extLst>
          </p:cNvPr>
          <p:cNvSpPr>
            <a:spLocks noGrp="1"/>
          </p:cNvSpPr>
          <p:nvPr>
            <p:ph type="dt" sz="half" idx="10"/>
          </p:nvPr>
        </p:nvSpPr>
        <p:spPr/>
        <p:txBody>
          <a:bodyPr/>
          <a:lstStyle/>
          <a:p>
            <a:fld id="{F9358F30-82F1-4E59-ABEF-B13526896291}" type="datetimeFigureOut">
              <a:rPr lang="tr-TR" smtClean="0"/>
              <a:t>23.09.2026</a:t>
            </a:fld>
            <a:endParaRPr lang="tr-TR"/>
          </a:p>
        </p:txBody>
      </p:sp>
      <p:sp>
        <p:nvSpPr>
          <p:cNvPr id="5" name="Footer Placeholder 4">
            <a:extLst>
              <a:ext uri="{FF2B5EF4-FFF2-40B4-BE49-F238E27FC236}">
                <a16:creationId xmlns:a16="http://schemas.microsoft.com/office/drawing/2014/main" id="{2469A67D-61B9-48D2-8A7B-4427C9CE5214}"/>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42889171-C5F4-461C-A3F3-4C14114C4CC8}"/>
              </a:ext>
            </a:extLst>
          </p:cNvPr>
          <p:cNvSpPr>
            <a:spLocks noGrp="1"/>
          </p:cNvSpPr>
          <p:nvPr>
            <p:ph type="sldNum" sz="quarter" idx="12"/>
          </p:nvPr>
        </p:nvSpPr>
        <p:spPr/>
        <p:txBody>
          <a:bodyPr/>
          <a:lstStyle/>
          <a:p>
            <a:fld id="{3B4F5C72-DA50-4FAA-928C-5161AD9270EC}" type="slidenum">
              <a:rPr lang="tr-TR" smtClean="0"/>
              <a:t>‹#›</a:t>
            </a:fld>
            <a:endParaRPr lang="tr-TR"/>
          </a:p>
        </p:txBody>
      </p:sp>
    </p:spTree>
    <p:extLst>
      <p:ext uri="{BB962C8B-B14F-4D97-AF65-F5344CB8AC3E}">
        <p14:creationId xmlns:p14="http://schemas.microsoft.com/office/powerpoint/2010/main" val="15286952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827B05-452D-46B5-BBAC-6D9AB16C7A23}"/>
              </a:ext>
            </a:extLst>
          </p:cNvPr>
          <p:cNvSpPr>
            <a:spLocks noGrp="1"/>
          </p:cNvSpPr>
          <p:nvPr>
            <p:ph type="title"/>
          </p:nvPr>
        </p:nvSpPr>
        <p:spPr/>
        <p:txBody>
          <a:bodyPr/>
          <a:lstStyle/>
          <a:p>
            <a:r>
              <a:rPr lang="en-US"/>
              <a:t>Click to edit Master title style</a:t>
            </a:r>
            <a:endParaRPr lang="tr-TR"/>
          </a:p>
        </p:txBody>
      </p:sp>
      <p:sp>
        <p:nvSpPr>
          <p:cNvPr id="3" name="Content Placeholder 2">
            <a:extLst>
              <a:ext uri="{FF2B5EF4-FFF2-40B4-BE49-F238E27FC236}">
                <a16:creationId xmlns:a16="http://schemas.microsoft.com/office/drawing/2014/main" id="{44B94767-F50C-40AE-8561-3ECC221DDF6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Content Placeholder 3">
            <a:extLst>
              <a:ext uri="{FF2B5EF4-FFF2-40B4-BE49-F238E27FC236}">
                <a16:creationId xmlns:a16="http://schemas.microsoft.com/office/drawing/2014/main" id="{A392D584-2B56-4045-86E7-AC87F7CED6F6}"/>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Date Placeholder 4">
            <a:extLst>
              <a:ext uri="{FF2B5EF4-FFF2-40B4-BE49-F238E27FC236}">
                <a16:creationId xmlns:a16="http://schemas.microsoft.com/office/drawing/2014/main" id="{8904837A-6BFB-49AF-B7AB-75D985AEC9E0}"/>
              </a:ext>
            </a:extLst>
          </p:cNvPr>
          <p:cNvSpPr>
            <a:spLocks noGrp="1"/>
          </p:cNvSpPr>
          <p:nvPr>
            <p:ph type="dt" sz="half" idx="10"/>
          </p:nvPr>
        </p:nvSpPr>
        <p:spPr/>
        <p:txBody>
          <a:bodyPr/>
          <a:lstStyle/>
          <a:p>
            <a:fld id="{F9358F30-82F1-4E59-ABEF-B13526896291}" type="datetimeFigureOut">
              <a:rPr lang="tr-TR" smtClean="0"/>
              <a:t>23.09.2026</a:t>
            </a:fld>
            <a:endParaRPr lang="tr-TR"/>
          </a:p>
        </p:txBody>
      </p:sp>
      <p:sp>
        <p:nvSpPr>
          <p:cNvPr id="6" name="Footer Placeholder 5">
            <a:extLst>
              <a:ext uri="{FF2B5EF4-FFF2-40B4-BE49-F238E27FC236}">
                <a16:creationId xmlns:a16="http://schemas.microsoft.com/office/drawing/2014/main" id="{40FC3AEB-0F0E-4F00-91AC-1FE4AC809070}"/>
              </a:ext>
            </a:extLst>
          </p:cNvPr>
          <p:cNvSpPr>
            <a:spLocks noGrp="1"/>
          </p:cNvSpPr>
          <p:nvPr>
            <p:ph type="ftr" sz="quarter" idx="11"/>
          </p:nvPr>
        </p:nvSpPr>
        <p:spPr/>
        <p:txBody>
          <a:bodyPr/>
          <a:lstStyle/>
          <a:p>
            <a:endParaRPr lang="tr-TR"/>
          </a:p>
        </p:txBody>
      </p:sp>
      <p:sp>
        <p:nvSpPr>
          <p:cNvPr id="7" name="Slide Number Placeholder 6">
            <a:extLst>
              <a:ext uri="{FF2B5EF4-FFF2-40B4-BE49-F238E27FC236}">
                <a16:creationId xmlns:a16="http://schemas.microsoft.com/office/drawing/2014/main" id="{B1332BB5-901D-49F6-920F-A2920608DA46}"/>
              </a:ext>
            </a:extLst>
          </p:cNvPr>
          <p:cNvSpPr>
            <a:spLocks noGrp="1"/>
          </p:cNvSpPr>
          <p:nvPr>
            <p:ph type="sldNum" sz="quarter" idx="12"/>
          </p:nvPr>
        </p:nvSpPr>
        <p:spPr/>
        <p:txBody>
          <a:bodyPr/>
          <a:lstStyle/>
          <a:p>
            <a:fld id="{3B4F5C72-DA50-4FAA-928C-5161AD9270EC}" type="slidenum">
              <a:rPr lang="tr-TR" smtClean="0"/>
              <a:t>‹#›</a:t>
            </a:fld>
            <a:endParaRPr lang="tr-TR"/>
          </a:p>
        </p:txBody>
      </p:sp>
    </p:spTree>
    <p:extLst>
      <p:ext uri="{BB962C8B-B14F-4D97-AF65-F5344CB8AC3E}">
        <p14:creationId xmlns:p14="http://schemas.microsoft.com/office/powerpoint/2010/main" val="28909491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E52AF-C6AD-4833-93EF-407082AD26A8}"/>
              </a:ext>
            </a:extLst>
          </p:cNvPr>
          <p:cNvSpPr>
            <a:spLocks noGrp="1"/>
          </p:cNvSpPr>
          <p:nvPr>
            <p:ph type="title"/>
          </p:nvPr>
        </p:nvSpPr>
        <p:spPr>
          <a:xfrm>
            <a:off x="839788" y="365125"/>
            <a:ext cx="10515600" cy="1325563"/>
          </a:xfrm>
        </p:spPr>
        <p:txBody>
          <a:bodyPr/>
          <a:lstStyle/>
          <a:p>
            <a:r>
              <a:rPr lang="en-US"/>
              <a:t>Click to edit Master title style</a:t>
            </a:r>
            <a:endParaRPr lang="tr-TR"/>
          </a:p>
        </p:txBody>
      </p:sp>
      <p:sp>
        <p:nvSpPr>
          <p:cNvPr id="3" name="Text Placeholder 2">
            <a:extLst>
              <a:ext uri="{FF2B5EF4-FFF2-40B4-BE49-F238E27FC236}">
                <a16:creationId xmlns:a16="http://schemas.microsoft.com/office/drawing/2014/main" id="{2F8DDC73-33C5-4ACC-92D4-37DC9B4D61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9967F24-63EE-4EC9-BA34-485F9BF4339F}"/>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5" name="Text Placeholder 4">
            <a:extLst>
              <a:ext uri="{FF2B5EF4-FFF2-40B4-BE49-F238E27FC236}">
                <a16:creationId xmlns:a16="http://schemas.microsoft.com/office/drawing/2014/main" id="{5C138168-49E5-4E6E-B864-78021638698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4AC3430-56C8-419A-93ED-E07AA37380E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7" name="Date Placeholder 6">
            <a:extLst>
              <a:ext uri="{FF2B5EF4-FFF2-40B4-BE49-F238E27FC236}">
                <a16:creationId xmlns:a16="http://schemas.microsoft.com/office/drawing/2014/main" id="{748414EA-0F9A-45B8-87B7-10DA41E57612}"/>
              </a:ext>
            </a:extLst>
          </p:cNvPr>
          <p:cNvSpPr>
            <a:spLocks noGrp="1"/>
          </p:cNvSpPr>
          <p:nvPr>
            <p:ph type="dt" sz="half" idx="10"/>
          </p:nvPr>
        </p:nvSpPr>
        <p:spPr/>
        <p:txBody>
          <a:bodyPr/>
          <a:lstStyle/>
          <a:p>
            <a:fld id="{F9358F30-82F1-4E59-ABEF-B13526896291}" type="datetimeFigureOut">
              <a:rPr lang="tr-TR" smtClean="0"/>
              <a:t>23.09.2026</a:t>
            </a:fld>
            <a:endParaRPr lang="tr-TR"/>
          </a:p>
        </p:txBody>
      </p:sp>
      <p:sp>
        <p:nvSpPr>
          <p:cNvPr id="8" name="Footer Placeholder 7">
            <a:extLst>
              <a:ext uri="{FF2B5EF4-FFF2-40B4-BE49-F238E27FC236}">
                <a16:creationId xmlns:a16="http://schemas.microsoft.com/office/drawing/2014/main" id="{D927FFCC-7664-4CEB-8D06-5A92DC7EE558}"/>
              </a:ext>
            </a:extLst>
          </p:cNvPr>
          <p:cNvSpPr>
            <a:spLocks noGrp="1"/>
          </p:cNvSpPr>
          <p:nvPr>
            <p:ph type="ftr" sz="quarter" idx="11"/>
          </p:nvPr>
        </p:nvSpPr>
        <p:spPr/>
        <p:txBody>
          <a:bodyPr/>
          <a:lstStyle/>
          <a:p>
            <a:endParaRPr lang="tr-TR"/>
          </a:p>
        </p:txBody>
      </p:sp>
      <p:sp>
        <p:nvSpPr>
          <p:cNvPr id="9" name="Slide Number Placeholder 8">
            <a:extLst>
              <a:ext uri="{FF2B5EF4-FFF2-40B4-BE49-F238E27FC236}">
                <a16:creationId xmlns:a16="http://schemas.microsoft.com/office/drawing/2014/main" id="{3B4BAEBA-750D-4C87-B36B-972008D742C0}"/>
              </a:ext>
            </a:extLst>
          </p:cNvPr>
          <p:cNvSpPr>
            <a:spLocks noGrp="1"/>
          </p:cNvSpPr>
          <p:nvPr>
            <p:ph type="sldNum" sz="quarter" idx="12"/>
          </p:nvPr>
        </p:nvSpPr>
        <p:spPr/>
        <p:txBody>
          <a:bodyPr/>
          <a:lstStyle/>
          <a:p>
            <a:fld id="{3B4F5C72-DA50-4FAA-928C-5161AD9270EC}" type="slidenum">
              <a:rPr lang="tr-TR" smtClean="0"/>
              <a:t>‹#›</a:t>
            </a:fld>
            <a:endParaRPr lang="tr-TR"/>
          </a:p>
        </p:txBody>
      </p:sp>
    </p:spTree>
    <p:extLst>
      <p:ext uri="{BB962C8B-B14F-4D97-AF65-F5344CB8AC3E}">
        <p14:creationId xmlns:p14="http://schemas.microsoft.com/office/powerpoint/2010/main" val="23194481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F57008-A08D-4532-8AF0-256BCC00AB5D}"/>
              </a:ext>
            </a:extLst>
          </p:cNvPr>
          <p:cNvSpPr>
            <a:spLocks noGrp="1"/>
          </p:cNvSpPr>
          <p:nvPr>
            <p:ph type="title"/>
          </p:nvPr>
        </p:nvSpPr>
        <p:spPr/>
        <p:txBody>
          <a:bodyPr/>
          <a:lstStyle/>
          <a:p>
            <a:r>
              <a:rPr lang="en-US"/>
              <a:t>Click to edit Master title style</a:t>
            </a:r>
            <a:endParaRPr lang="tr-TR"/>
          </a:p>
        </p:txBody>
      </p:sp>
      <p:sp>
        <p:nvSpPr>
          <p:cNvPr id="3" name="Date Placeholder 2">
            <a:extLst>
              <a:ext uri="{FF2B5EF4-FFF2-40B4-BE49-F238E27FC236}">
                <a16:creationId xmlns:a16="http://schemas.microsoft.com/office/drawing/2014/main" id="{512E4E83-20D7-4D51-9FC4-0725628CBDBD}"/>
              </a:ext>
            </a:extLst>
          </p:cNvPr>
          <p:cNvSpPr>
            <a:spLocks noGrp="1"/>
          </p:cNvSpPr>
          <p:nvPr>
            <p:ph type="dt" sz="half" idx="10"/>
          </p:nvPr>
        </p:nvSpPr>
        <p:spPr/>
        <p:txBody>
          <a:bodyPr/>
          <a:lstStyle/>
          <a:p>
            <a:fld id="{F9358F30-82F1-4E59-ABEF-B13526896291}" type="datetimeFigureOut">
              <a:rPr lang="tr-TR" smtClean="0"/>
              <a:t>23.09.2026</a:t>
            </a:fld>
            <a:endParaRPr lang="tr-TR"/>
          </a:p>
        </p:txBody>
      </p:sp>
      <p:sp>
        <p:nvSpPr>
          <p:cNvPr id="4" name="Footer Placeholder 3">
            <a:extLst>
              <a:ext uri="{FF2B5EF4-FFF2-40B4-BE49-F238E27FC236}">
                <a16:creationId xmlns:a16="http://schemas.microsoft.com/office/drawing/2014/main" id="{A004ABB3-1E25-456C-8D95-3751729FA14C}"/>
              </a:ext>
            </a:extLst>
          </p:cNvPr>
          <p:cNvSpPr>
            <a:spLocks noGrp="1"/>
          </p:cNvSpPr>
          <p:nvPr>
            <p:ph type="ftr" sz="quarter" idx="11"/>
          </p:nvPr>
        </p:nvSpPr>
        <p:spPr/>
        <p:txBody>
          <a:bodyPr/>
          <a:lstStyle/>
          <a:p>
            <a:endParaRPr lang="tr-TR"/>
          </a:p>
        </p:txBody>
      </p:sp>
      <p:sp>
        <p:nvSpPr>
          <p:cNvPr id="5" name="Slide Number Placeholder 4">
            <a:extLst>
              <a:ext uri="{FF2B5EF4-FFF2-40B4-BE49-F238E27FC236}">
                <a16:creationId xmlns:a16="http://schemas.microsoft.com/office/drawing/2014/main" id="{E2D98529-4B4D-49D4-B561-82BC102BC0FA}"/>
              </a:ext>
            </a:extLst>
          </p:cNvPr>
          <p:cNvSpPr>
            <a:spLocks noGrp="1"/>
          </p:cNvSpPr>
          <p:nvPr>
            <p:ph type="sldNum" sz="quarter" idx="12"/>
          </p:nvPr>
        </p:nvSpPr>
        <p:spPr/>
        <p:txBody>
          <a:bodyPr/>
          <a:lstStyle/>
          <a:p>
            <a:fld id="{3B4F5C72-DA50-4FAA-928C-5161AD9270EC}" type="slidenum">
              <a:rPr lang="tr-TR" smtClean="0"/>
              <a:t>‹#›</a:t>
            </a:fld>
            <a:endParaRPr lang="tr-TR"/>
          </a:p>
        </p:txBody>
      </p:sp>
    </p:spTree>
    <p:extLst>
      <p:ext uri="{BB962C8B-B14F-4D97-AF65-F5344CB8AC3E}">
        <p14:creationId xmlns:p14="http://schemas.microsoft.com/office/powerpoint/2010/main" val="2414487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A094BC5-89B5-4E75-9BD2-96354FCBBF41}"/>
              </a:ext>
            </a:extLst>
          </p:cNvPr>
          <p:cNvSpPr>
            <a:spLocks noGrp="1"/>
          </p:cNvSpPr>
          <p:nvPr>
            <p:ph type="dt" sz="half" idx="10"/>
          </p:nvPr>
        </p:nvSpPr>
        <p:spPr/>
        <p:txBody>
          <a:bodyPr/>
          <a:lstStyle/>
          <a:p>
            <a:fld id="{F9358F30-82F1-4E59-ABEF-B13526896291}" type="datetimeFigureOut">
              <a:rPr lang="tr-TR" smtClean="0"/>
              <a:t>23.09.2026</a:t>
            </a:fld>
            <a:endParaRPr lang="tr-TR"/>
          </a:p>
        </p:txBody>
      </p:sp>
      <p:sp>
        <p:nvSpPr>
          <p:cNvPr id="3" name="Footer Placeholder 2">
            <a:extLst>
              <a:ext uri="{FF2B5EF4-FFF2-40B4-BE49-F238E27FC236}">
                <a16:creationId xmlns:a16="http://schemas.microsoft.com/office/drawing/2014/main" id="{4B911C18-233A-4C2B-9426-A1304EDAB833}"/>
              </a:ext>
            </a:extLst>
          </p:cNvPr>
          <p:cNvSpPr>
            <a:spLocks noGrp="1"/>
          </p:cNvSpPr>
          <p:nvPr>
            <p:ph type="ftr" sz="quarter" idx="11"/>
          </p:nvPr>
        </p:nvSpPr>
        <p:spPr/>
        <p:txBody>
          <a:bodyPr/>
          <a:lstStyle/>
          <a:p>
            <a:endParaRPr lang="tr-TR"/>
          </a:p>
        </p:txBody>
      </p:sp>
      <p:sp>
        <p:nvSpPr>
          <p:cNvPr id="4" name="Slide Number Placeholder 3">
            <a:extLst>
              <a:ext uri="{FF2B5EF4-FFF2-40B4-BE49-F238E27FC236}">
                <a16:creationId xmlns:a16="http://schemas.microsoft.com/office/drawing/2014/main" id="{B53BC6BB-B326-401C-B366-E2B770C9ADDC}"/>
              </a:ext>
            </a:extLst>
          </p:cNvPr>
          <p:cNvSpPr>
            <a:spLocks noGrp="1"/>
          </p:cNvSpPr>
          <p:nvPr>
            <p:ph type="sldNum" sz="quarter" idx="12"/>
          </p:nvPr>
        </p:nvSpPr>
        <p:spPr/>
        <p:txBody>
          <a:bodyPr/>
          <a:lstStyle/>
          <a:p>
            <a:fld id="{3B4F5C72-DA50-4FAA-928C-5161AD9270EC}" type="slidenum">
              <a:rPr lang="tr-TR" smtClean="0"/>
              <a:t>‹#›</a:t>
            </a:fld>
            <a:endParaRPr lang="tr-TR"/>
          </a:p>
        </p:txBody>
      </p:sp>
    </p:spTree>
    <p:extLst>
      <p:ext uri="{BB962C8B-B14F-4D97-AF65-F5344CB8AC3E}">
        <p14:creationId xmlns:p14="http://schemas.microsoft.com/office/powerpoint/2010/main" val="26820196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7FA4C-68B2-4769-8D39-AB0992BC6C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Content Placeholder 2">
            <a:extLst>
              <a:ext uri="{FF2B5EF4-FFF2-40B4-BE49-F238E27FC236}">
                <a16:creationId xmlns:a16="http://schemas.microsoft.com/office/drawing/2014/main" id="{932214FD-29B6-4D73-B755-2AFAC45888D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Text Placeholder 3">
            <a:extLst>
              <a:ext uri="{FF2B5EF4-FFF2-40B4-BE49-F238E27FC236}">
                <a16:creationId xmlns:a16="http://schemas.microsoft.com/office/drawing/2014/main" id="{CDF79533-2AF0-4C32-B2C1-E27591E64F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54CD3A4-BB33-4AA3-BBC7-1143CA7176CF}"/>
              </a:ext>
            </a:extLst>
          </p:cNvPr>
          <p:cNvSpPr>
            <a:spLocks noGrp="1"/>
          </p:cNvSpPr>
          <p:nvPr>
            <p:ph type="dt" sz="half" idx="10"/>
          </p:nvPr>
        </p:nvSpPr>
        <p:spPr/>
        <p:txBody>
          <a:bodyPr/>
          <a:lstStyle/>
          <a:p>
            <a:fld id="{F9358F30-82F1-4E59-ABEF-B13526896291}" type="datetimeFigureOut">
              <a:rPr lang="tr-TR" smtClean="0"/>
              <a:t>23.09.2026</a:t>
            </a:fld>
            <a:endParaRPr lang="tr-TR"/>
          </a:p>
        </p:txBody>
      </p:sp>
      <p:sp>
        <p:nvSpPr>
          <p:cNvPr id="6" name="Footer Placeholder 5">
            <a:extLst>
              <a:ext uri="{FF2B5EF4-FFF2-40B4-BE49-F238E27FC236}">
                <a16:creationId xmlns:a16="http://schemas.microsoft.com/office/drawing/2014/main" id="{762CA43A-7EAA-4DC5-B7FF-B34DC37125D3}"/>
              </a:ext>
            </a:extLst>
          </p:cNvPr>
          <p:cNvSpPr>
            <a:spLocks noGrp="1"/>
          </p:cNvSpPr>
          <p:nvPr>
            <p:ph type="ftr" sz="quarter" idx="11"/>
          </p:nvPr>
        </p:nvSpPr>
        <p:spPr/>
        <p:txBody>
          <a:bodyPr/>
          <a:lstStyle/>
          <a:p>
            <a:endParaRPr lang="tr-TR"/>
          </a:p>
        </p:txBody>
      </p:sp>
      <p:sp>
        <p:nvSpPr>
          <p:cNvPr id="7" name="Slide Number Placeholder 6">
            <a:extLst>
              <a:ext uri="{FF2B5EF4-FFF2-40B4-BE49-F238E27FC236}">
                <a16:creationId xmlns:a16="http://schemas.microsoft.com/office/drawing/2014/main" id="{C8CBE58E-14E2-4806-B536-6D1016B7A117}"/>
              </a:ext>
            </a:extLst>
          </p:cNvPr>
          <p:cNvSpPr>
            <a:spLocks noGrp="1"/>
          </p:cNvSpPr>
          <p:nvPr>
            <p:ph type="sldNum" sz="quarter" idx="12"/>
          </p:nvPr>
        </p:nvSpPr>
        <p:spPr/>
        <p:txBody>
          <a:bodyPr/>
          <a:lstStyle/>
          <a:p>
            <a:fld id="{3B4F5C72-DA50-4FAA-928C-5161AD9270EC}" type="slidenum">
              <a:rPr lang="tr-TR" smtClean="0"/>
              <a:t>‹#›</a:t>
            </a:fld>
            <a:endParaRPr lang="tr-TR"/>
          </a:p>
        </p:txBody>
      </p:sp>
    </p:spTree>
    <p:extLst>
      <p:ext uri="{BB962C8B-B14F-4D97-AF65-F5344CB8AC3E}">
        <p14:creationId xmlns:p14="http://schemas.microsoft.com/office/powerpoint/2010/main" val="24354926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18F74-BF1D-46F1-92E0-4A66A4E752B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tr-TR"/>
          </a:p>
        </p:txBody>
      </p:sp>
      <p:sp>
        <p:nvSpPr>
          <p:cNvPr id="3" name="Picture Placeholder 2">
            <a:extLst>
              <a:ext uri="{FF2B5EF4-FFF2-40B4-BE49-F238E27FC236}">
                <a16:creationId xmlns:a16="http://schemas.microsoft.com/office/drawing/2014/main" id="{313E49DF-0C9B-473A-B665-0DF0805147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Text Placeholder 3">
            <a:extLst>
              <a:ext uri="{FF2B5EF4-FFF2-40B4-BE49-F238E27FC236}">
                <a16:creationId xmlns:a16="http://schemas.microsoft.com/office/drawing/2014/main" id="{C4039986-2336-4E03-BF88-32BC4482C6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FD72AC2-ED14-4A3F-AE43-DA48A00A3A4C}"/>
              </a:ext>
            </a:extLst>
          </p:cNvPr>
          <p:cNvSpPr>
            <a:spLocks noGrp="1"/>
          </p:cNvSpPr>
          <p:nvPr>
            <p:ph type="dt" sz="half" idx="10"/>
          </p:nvPr>
        </p:nvSpPr>
        <p:spPr/>
        <p:txBody>
          <a:bodyPr/>
          <a:lstStyle/>
          <a:p>
            <a:fld id="{F9358F30-82F1-4E59-ABEF-B13526896291}" type="datetimeFigureOut">
              <a:rPr lang="tr-TR" smtClean="0"/>
              <a:t>23.09.2026</a:t>
            </a:fld>
            <a:endParaRPr lang="tr-TR"/>
          </a:p>
        </p:txBody>
      </p:sp>
      <p:sp>
        <p:nvSpPr>
          <p:cNvPr id="6" name="Footer Placeholder 5">
            <a:extLst>
              <a:ext uri="{FF2B5EF4-FFF2-40B4-BE49-F238E27FC236}">
                <a16:creationId xmlns:a16="http://schemas.microsoft.com/office/drawing/2014/main" id="{62A269B1-E565-4B31-B0BD-92985F1B2B27}"/>
              </a:ext>
            </a:extLst>
          </p:cNvPr>
          <p:cNvSpPr>
            <a:spLocks noGrp="1"/>
          </p:cNvSpPr>
          <p:nvPr>
            <p:ph type="ftr" sz="quarter" idx="11"/>
          </p:nvPr>
        </p:nvSpPr>
        <p:spPr/>
        <p:txBody>
          <a:bodyPr/>
          <a:lstStyle/>
          <a:p>
            <a:endParaRPr lang="tr-TR"/>
          </a:p>
        </p:txBody>
      </p:sp>
      <p:sp>
        <p:nvSpPr>
          <p:cNvPr id="7" name="Slide Number Placeholder 6">
            <a:extLst>
              <a:ext uri="{FF2B5EF4-FFF2-40B4-BE49-F238E27FC236}">
                <a16:creationId xmlns:a16="http://schemas.microsoft.com/office/drawing/2014/main" id="{22F47283-5244-4A93-B6F1-423921B13969}"/>
              </a:ext>
            </a:extLst>
          </p:cNvPr>
          <p:cNvSpPr>
            <a:spLocks noGrp="1"/>
          </p:cNvSpPr>
          <p:nvPr>
            <p:ph type="sldNum" sz="quarter" idx="12"/>
          </p:nvPr>
        </p:nvSpPr>
        <p:spPr/>
        <p:txBody>
          <a:bodyPr/>
          <a:lstStyle/>
          <a:p>
            <a:fld id="{3B4F5C72-DA50-4FAA-928C-5161AD9270EC}" type="slidenum">
              <a:rPr lang="tr-TR" smtClean="0"/>
              <a:t>‹#›</a:t>
            </a:fld>
            <a:endParaRPr lang="tr-TR"/>
          </a:p>
        </p:txBody>
      </p:sp>
    </p:spTree>
    <p:extLst>
      <p:ext uri="{BB962C8B-B14F-4D97-AF65-F5344CB8AC3E}">
        <p14:creationId xmlns:p14="http://schemas.microsoft.com/office/powerpoint/2010/main" val="32116919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ACA32-DA05-4A6E-A1F2-25422F14F449}"/>
              </a:ext>
            </a:extLst>
          </p:cNvPr>
          <p:cNvSpPr>
            <a:spLocks noGrp="1"/>
          </p:cNvSpPr>
          <p:nvPr>
            <p:ph type="title"/>
          </p:nvPr>
        </p:nvSpPr>
        <p:spPr/>
        <p:txBody>
          <a:bodyPr/>
          <a:lstStyle/>
          <a:p>
            <a:r>
              <a:rPr lang="en-US"/>
              <a:t>Click to edit Master title style</a:t>
            </a:r>
            <a:endParaRPr lang="tr-TR"/>
          </a:p>
        </p:txBody>
      </p:sp>
      <p:sp>
        <p:nvSpPr>
          <p:cNvPr id="3" name="Vertical Text Placeholder 2">
            <a:extLst>
              <a:ext uri="{FF2B5EF4-FFF2-40B4-BE49-F238E27FC236}">
                <a16:creationId xmlns:a16="http://schemas.microsoft.com/office/drawing/2014/main" id="{4C5902FE-B1B9-4210-B0DD-DA5AAD0A6C4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8B999EDF-DDD2-438A-9466-28AB96976474}"/>
              </a:ext>
            </a:extLst>
          </p:cNvPr>
          <p:cNvSpPr>
            <a:spLocks noGrp="1"/>
          </p:cNvSpPr>
          <p:nvPr>
            <p:ph type="dt" sz="half" idx="10"/>
          </p:nvPr>
        </p:nvSpPr>
        <p:spPr/>
        <p:txBody>
          <a:bodyPr/>
          <a:lstStyle/>
          <a:p>
            <a:fld id="{F9358F30-82F1-4E59-ABEF-B13526896291}" type="datetimeFigureOut">
              <a:rPr lang="tr-TR" smtClean="0"/>
              <a:t>23.09.2026</a:t>
            </a:fld>
            <a:endParaRPr lang="tr-TR"/>
          </a:p>
        </p:txBody>
      </p:sp>
      <p:sp>
        <p:nvSpPr>
          <p:cNvPr id="5" name="Footer Placeholder 4">
            <a:extLst>
              <a:ext uri="{FF2B5EF4-FFF2-40B4-BE49-F238E27FC236}">
                <a16:creationId xmlns:a16="http://schemas.microsoft.com/office/drawing/2014/main" id="{4F02F1DB-CD40-4E17-A268-4FAC91EB7E3E}"/>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D43A93B4-B6A3-4A51-80EA-60EC2EE3F68B}"/>
              </a:ext>
            </a:extLst>
          </p:cNvPr>
          <p:cNvSpPr>
            <a:spLocks noGrp="1"/>
          </p:cNvSpPr>
          <p:nvPr>
            <p:ph type="sldNum" sz="quarter" idx="12"/>
          </p:nvPr>
        </p:nvSpPr>
        <p:spPr/>
        <p:txBody>
          <a:bodyPr/>
          <a:lstStyle/>
          <a:p>
            <a:fld id="{3B4F5C72-DA50-4FAA-928C-5161AD9270EC}" type="slidenum">
              <a:rPr lang="tr-TR" smtClean="0"/>
              <a:t>‹#›</a:t>
            </a:fld>
            <a:endParaRPr lang="tr-TR"/>
          </a:p>
        </p:txBody>
      </p:sp>
    </p:spTree>
    <p:extLst>
      <p:ext uri="{BB962C8B-B14F-4D97-AF65-F5344CB8AC3E}">
        <p14:creationId xmlns:p14="http://schemas.microsoft.com/office/powerpoint/2010/main" val="4073162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3E50016-6F0B-468A-837B-D06CA8FABCE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tr-TR"/>
          </a:p>
        </p:txBody>
      </p:sp>
      <p:sp>
        <p:nvSpPr>
          <p:cNvPr id="3" name="Vertical Text Placeholder 2">
            <a:extLst>
              <a:ext uri="{FF2B5EF4-FFF2-40B4-BE49-F238E27FC236}">
                <a16:creationId xmlns:a16="http://schemas.microsoft.com/office/drawing/2014/main" id="{7D02AE2B-A5AD-492C-937B-52BFB4825E1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59B99B22-3985-422D-935A-CEEF6865D544}"/>
              </a:ext>
            </a:extLst>
          </p:cNvPr>
          <p:cNvSpPr>
            <a:spLocks noGrp="1"/>
          </p:cNvSpPr>
          <p:nvPr>
            <p:ph type="dt" sz="half" idx="10"/>
          </p:nvPr>
        </p:nvSpPr>
        <p:spPr/>
        <p:txBody>
          <a:bodyPr/>
          <a:lstStyle/>
          <a:p>
            <a:fld id="{F9358F30-82F1-4E59-ABEF-B13526896291}" type="datetimeFigureOut">
              <a:rPr lang="tr-TR" smtClean="0"/>
              <a:t>23.09.2026</a:t>
            </a:fld>
            <a:endParaRPr lang="tr-TR"/>
          </a:p>
        </p:txBody>
      </p:sp>
      <p:sp>
        <p:nvSpPr>
          <p:cNvPr id="5" name="Footer Placeholder 4">
            <a:extLst>
              <a:ext uri="{FF2B5EF4-FFF2-40B4-BE49-F238E27FC236}">
                <a16:creationId xmlns:a16="http://schemas.microsoft.com/office/drawing/2014/main" id="{99007628-4CA6-4699-8826-D4FE6B0F1F8D}"/>
              </a:ext>
            </a:extLst>
          </p:cNvPr>
          <p:cNvSpPr>
            <a:spLocks noGrp="1"/>
          </p:cNvSpPr>
          <p:nvPr>
            <p:ph type="ftr" sz="quarter" idx="11"/>
          </p:nvPr>
        </p:nvSpPr>
        <p:spPr/>
        <p:txBody>
          <a:bodyPr/>
          <a:lstStyle/>
          <a:p>
            <a:endParaRPr lang="tr-TR"/>
          </a:p>
        </p:txBody>
      </p:sp>
      <p:sp>
        <p:nvSpPr>
          <p:cNvPr id="6" name="Slide Number Placeholder 5">
            <a:extLst>
              <a:ext uri="{FF2B5EF4-FFF2-40B4-BE49-F238E27FC236}">
                <a16:creationId xmlns:a16="http://schemas.microsoft.com/office/drawing/2014/main" id="{B81C7F78-AF64-4109-8A70-C87D8D2D2DA4}"/>
              </a:ext>
            </a:extLst>
          </p:cNvPr>
          <p:cNvSpPr>
            <a:spLocks noGrp="1"/>
          </p:cNvSpPr>
          <p:nvPr>
            <p:ph type="sldNum" sz="quarter" idx="12"/>
          </p:nvPr>
        </p:nvSpPr>
        <p:spPr/>
        <p:txBody>
          <a:bodyPr/>
          <a:lstStyle/>
          <a:p>
            <a:fld id="{3B4F5C72-DA50-4FAA-928C-5161AD9270EC}" type="slidenum">
              <a:rPr lang="tr-TR" smtClean="0"/>
              <a:t>‹#›</a:t>
            </a:fld>
            <a:endParaRPr lang="tr-TR"/>
          </a:p>
        </p:txBody>
      </p:sp>
    </p:spTree>
    <p:extLst>
      <p:ext uri="{BB962C8B-B14F-4D97-AF65-F5344CB8AC3E}">
        <p14:creationId xmlns:p14="http://schemas.microsoft.com/office/powerpoint/2010/main" val="13686815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023460-616F-4377-9728-8AC40A1D64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tr-TR"/>
          </a:p>
        </p:txBody>
      </p:sp>
      <p:sp>
        <p:nvSpPr>
          <p:cNvPr id="3" name="Text Placeholder 2">
            <a:extLst>
              <a:ext uri="{FF2B5EF4-FFF2-40B4-BE49-F238E27FC236}">
                <a16:creationId xmlns:a16="http://schemas.microsoft.com/office/drawing/2014/main" id="{E84E5A5F-2EAB-4603-AA48-74503DF92E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tr-TR"/>
          </a:p>
        </p:txBody>
      </p:sp>
      <p:sp>
        <p:nvSpPr>
          <p:cNvPr id="4" name="Date Placeholder 3">
            <a:extLst>
              <a:ext uri="{FF2B5EF4-FFF2-40B4-BE49-F238E27FC236}">
                <a16:creationId xmlns:a16="http://schemas.microsoft.com/office/drawing/2014/main" id="{9DE7B447-FEB0-49DF-B703-EB847EA212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358F30-82F1-4E59-ABEF-B13526896291}" type="datetimeFigureOut">
              <a:rPr lang="tr-TR" smtClean="0"/>
              <a:t>23.09.2026</a:t>
            </a:fld>
            <a:endParaRPr lang="tr-TR"/>
          </a:p>
        </p:txBody>
      </p:sp>
      <p:sp>
        <p:nvSpPr>
          <p:cNvPr id="5" name="Footer Placeholder 4">
            <a:extLst>
              <a:ext uri="{FF2B5EF4-FFF2-40B4-BE49-F238E27FC236}">
                <a16:creationId xmlns:a16="http://schemas.microsoft.com/office/drawing/2014/main" id="{950A229F-6B9F-4093-9F9B-846F1C3B00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ide Number Placeholder 5">
            <a:extLst>
              <a:ext uri="{FF2B5EF4-FFF2-40B4-BE49-F238E27FC236}">
                <a16:creationId xmlns:a16="http://schemas.microsoft.com/office/drawing/2014/main" id="{7AA66D86-D6D7-4037-8E70-A4B39A4B02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F5C72-DA50-4FAA-928C-5161AD9270EC}" type="slidenum">
              <a:rPr lang="tr-TR" smtClean="0"/>
              <a:t>‹#›</a:t>
            </a:fld>
            <a:endParaRPr lang="tr-TR"/>
          </a:p>
        </p:txBody>
      </p:sp>
    </p:spTree>
    <p:extLst>
      <p:ext uri="{BB962C8B-B14F-4D97-AF65-F5344CB8AC3E}">
        <p14:creationId xmlns:p14="http://schemas.microsoft.com/office/powerpoint/2010/main" val="33658207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ahmtyzr@gmail.com" TargetMode="External"/><Relationship Id="rId2" Type="http://schemas.openxmlformats.org/officeDocument/2006/relationships/hyperlink" Target="https://siu2027.medipol.edu.tr/" TargetMode="External"/><Relationship Id="rId1" Type="http://schemas.openxmlformats.org/officeDocument/2006/relationships/slideLayout" Target="../slideLayouts/slideLayout1.xml"/><Relationship Id="rId4" Type="http://schemas.openxmlformats.org/officeDocument/2006/relationships/hyperlink" Target="mailto:siu2027ozeloturum@gmail.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mailto:siu2027ozeloturum@gmail.com"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F1D6245-77C7-498B-B0D5-19FACF34ED3A}"/>
              </a:ext>
            </a:extLst>
          </p:cNvPr>
          <p:cNvSpPr/>
          <p:nvPr/>
        </p:nvSpPr>
        <p:spPr>
          <a:xfrm>
            <a:off x="985283" y="888721"/>
            <a:ext cx="10221433" cy="5080558"/>
          </a:xfrm>
          <a:prstGeom prst="rect">
            <a:avLst/>
          </a:prstGeom>
        </p:spPr>
        <p:txBody>
          <a:bodyPr wrap="square">
            <a:spAutoFit/>
          </a:bodyPr>
          <a:lstStyle/>
          <a:p>
            <a:pPr algn="ctr">
              <a:lnSpc>
                <a:spcPct val="107000"/>
              </a:lnSpc>
              <a:spcAft>
                <a:spcPts val="0"/>
              </a:spcAft>
            </a:pPr>
            <a:r>
              <a:rPr lang="tr-TR" sz="3200" b="1" dirty="0">
                <a:latin typeface="Calibri" panose="020F0502020204030204" pitchFamily="34" charset="0"/>
                <a:ea typeface="Calibri" panose="020F0502020204030204" pitchFamily="34" charset="0"/>
                <a:cs typeface="Times New Roman" panose="02020603050405020304" pitchFamily="18" charset="0"/>
              </a:rPr>
              <a:t>Sinyal İşleme ve İletişim Uygulamaları (SİU) Kurultayı 2027</a:t>
            </a:r>
          </a:p>
          <a:p>
            <a:pPr algn="ctr">
              <a:lnSpc>
                <a:spcPct val="107000"/>
              </a:lnSpc>
            </a:pPr>
            <a:endParaRPr lang="tr-TR" sz="3200" b="1"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pPr>
            <a:r>
              <a:rPr lang="tr-TR" sz="3200" b="1" dirty="0">
                <a:latin typeface="Calibri" panose="020F0502020204030204" pitchFamily="34" charset="0"/>
                <a:ea typeface="Calibri" panose="020F0502020204030204" pitchFamily="34" charset="0"/>
                <a:cs typeface="Times New Roman" panose="02020603050405020304" pitchFamily="18" charset="0"/>
              </a:rPr>
              <a:t>Özel Oturum Öneri Formu</a:t>
            </a:r>
          </a:p>
          <a:p>
            <a:pPr algn="ctr">
              <a:lnSpc>
                <a:spcPct val="107000"/>
              </a:lnSpc>
              <a:spcAft>
                <a:spcPts val="0"/>
              </a:spcAft>
            </a:pPr>
            <a:endParaRPr lang="tr-TR" sz="3200" b="1"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2400" i="1" dirty="0">
                <a:effectLst/>
                <a:latin typeface="Calibri" panose="020F0502020204030204" pitchFamily="34" charset="0"/>
                <a:ea typeface="Calibri" panose="020F0502020204030204" pitchFamily="34" charset="0"/>
                <a:cs typeface="Times New Roman" panose="02020603050405020304" pitchFamily="18" charset="0"/>
              </a:rPr>
              <a:t>4-7 Temmuz 2027 | İstanbul, Türkiye</a:t>
            </a:r>
          </a:p>
          <a:p>
            <a:pPr algn="ctr">
              <a:lnSpc>
                <a:spcPct val="107000"/>
              </a:lnSpc>
              <a:spcAft>
                <a:spcPts val="0"/>
              </a:spcAft>
            </a:pPr>
            <a:r>
              <a:rPr lang="tr-TR" sz="2400" i="1" dirty="0">
                <a:effectLst/>
                <a:latin typeface="Calibri" panose="020F0502020204030204" pitchFamily="34" charset="0"/>
                <a:ea typeface="Calibri" panose="020F0502020204030204" pitchFamily="34" charset="0"/>
                <a:cs typeface="Times New Roman" panose="02020603050405020304" pitchFamily="18" charset="0"/>
              </a:rPr>
              <a:t>İstanbul Medipol Üniversitesi, Kavacık Güney Kampüsü</a:t>
            </a:r>
          </a:p>
          <a:p>
            <a:pPr algn="ctr">
              <a:lnSpc>
                <a:spcPct val="107000"/>
              </a:lnSpc>
              <a:spcAft>
                <a:spcPts val="0"/>
              </a:spcAft>
            </a:pPr>
            <a:endParaRPr lang="tr-TR" sz="2400" i="1"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2400" i="1" dirty="0">
                <a:latin typeface="Calibri" panose="020F0502020204030204" pitchFamily="34" charset="0"/>
                <a:ea typeface="Calibri" panose="020F0502020204030204" pitchFamily="34" charset="0"/>
                <a:cs typeface="Times New Roman" panose="02020603050405020304" pitchFamily="18" charset="0"/>
                <a:hlinkClick r:id="rId2"/>
              </a:rPr>
              <a:t>https://siu2027.medipol.edu.tr/</a:t>
            </a:r>
            <a:endParaRPr lang="tr-TR" sz="2400" i="1"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endParaRPr lang="tr-TR" sz="32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0"/>
              </a:spcAft>
            </a:pPr>
            <a:r>
              <a:rPr lang="tr-TR" sz="2400" b="1" dirty="0">
                <a:latin typeface="Calibri" panose="020F0502020204030204" pitchFamily="34" charset="0"/>
                <a:ea typeface="Calibri" panose="020F0502020204030204" pitchFamily="34" charset="0"/>
                <a:cs typeface="Times New Roman" panose="02020603050405020304" pitchFamily="18" charset="0"/>
              </a:rPr>
              <a:t>Özel Oturumlar için İletişim Kişisi: </a:t>
            </a:r>
            <a:r>
              <a:rPr lang="tr-TR" sz="2400" dirty="0">
                <a:latin typeface="Calibri" panose="020F0502020204030204" pitchFamily="34" charset="0"/>
                <a:ea typeface="Calibri" panose="020F0502020204030204" pitchFamily="34" charset="0"/>
                <a:cs typeface="Times New Roman" panose="02020603050405020304" pitchFamily="18" charset="0"/>
              </a:rPr>
              <a:t>Dr. Ahmet Yazar</a:t>
            </a:r>
          </a:p>
          <a:p>
            <a:pPr algn="ctr">
              <a:lnSpc>
                <a:spcPct val="107000"/>
              </a:lnSpc>
              <a:spcAft>
                <a:spcPts val="0"/>
              </a:spcAft>
            </a:pPr>
            <a:r>
              <a:rPr lang="tr-TR" sz="2400" b="1" i="1" dirty="0">
                <a:latin typeface="Calibri" panose="020F0502020204030204" pitchFamily="34" charset="0"/>
                <a:ea typeface="Calibri" panose="020F0502020204030204" pitchFamily="34" charset="0"/>
                <a:cs typeface="Times New Roman" panose="02020603050405020304" pitchFamily="18" charset="0"/>
              </a:rPr>
              <a:t>İletişim Adresleri: </a:t>
            </a:r>
            <a:r>
              <a:rPr lang="tr-TR" sz="2400" i="1" dirty="0">
                <a:latin typeface="Calibri" panose="020F0502020204030204" pitchFamily="34" charset="0"/>
                <a:ea typeface="Calibri" panose="020F0502020204030204" pitchFamily="34" charset="0"/>
                <a:cs typeface="Times New Roman" panose="02020603050405020304" pitchFamily="18" charset="0"/>
                <a:hlinkClick r:id="rId3"/>
              </a:rPr>
              <a:t>ahmtyzr@gmail.com</a:t>
            </a:r>
            <a:r>
              <a:rPr lang="tr-TR" sz="2400" i="1" dirty="0">
                <a:latin typeface="Calibri" panose="020F0502020204030204" pitchFamily="34" charset="0"/>
                <a:ea typeface="Calibri" panose="020F0502020204030204" pitchFamily="34" charset="0"/>
                <a:cs typeface="Times New Roman" panose="02020603050405020304" pitchFamily="18" charset="0"/>
              </a:rPr>
              <a:t> | </a:t>
            </a:r>
            <a:r>
              <a:rPr lang="tr-TR" sz="2400" i="1" dirty="0">
                <a:latin typeface="Calibri" panose="020F0502020204030204" pitchFamily="34" charset="0"/>
                <a:ea typeface="Calibri" panose="020F0502020204030204" pitchFamily="34" charset="0"/>
                <a:cs typeface="Times New Roman" panose="02020603050405020304" pitchFamily="18" charset="0"/>
                <a:hlinkClick r:id="rId4"/>
              </a:rPr>
              <a:t>siu2027ozeloturum@gmail.com</a:t>
            </a:r>
            <a:endParaRPr lang="tr-TR" sz="2400" i="1"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63724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62295CE-1F9C-4EED-BF33-80A8CF99A873}"/>
              </a:ext>
            </a:extLst>
          </p:cNvPr>
          <p:cNvSpPr/>
          <p:nvPr/>
        </p:nvSpPr>
        <p:spPr>
          <a:xfrm>
            <a:off x="1008320" y="641474"/>
            <a:ext cx="10175359" cy="5575052"/>
          </a:xfrm>
          <a:prstGeom prst="rect">
            <a:avLst/>
          </a:prstGeom>
        </p:spPr>
        <p:txBody>
          <a:bodyPr wrap="square">
            <a:spAutoFit/>
          </a:bodyPr>
          <a:lstStyle/>
          <a:p>
            <a:pPr algn="just">
              <a:lnSpc>
                <a:spcPct val="150000"/>
              </a:lnSpc>
              <a:spcAft>
                <a:spcPts val="0"/>
              </a:spcAft>
            </a:pPr>
            <a:r>
              <a:rPr lang="tr-TR" sz="2400" b="1" dirty="0">
                <a:latin typeface="Calibri" panose="020F0502020204030204" pitchFamily="34" charset="0"/>
                <a:ea typeface="Calibri" panose="020F0502020204030204" pitchFamily="34" charset="0"/>
                <a:cs typeface="Times New Roman" panose="02020603050405020304" pitchFamily="18" charset="0"/>
              </a:rPr>
              <a:t>Özel Oturum Önerilerinin Alınması için Son Tarih:</a:t>
            </a:r>
            <a:r>
              <a:rPr lang="tr-TR" sz="2400" dirty="0">
                <a:latin typeface="Calibri" panose="020F0502020204030204" pitchFamily="34" charset="0"/>
                <a:ea typeface="Calibri" panose="020F0502020204030204" pitchFamily="34" charset="0"/>
                <a:cs typeface="Times New Roman" panose="02020603050405020304" pitchFamily="18" charset="0"/>
              </a:rPr>
              <a:t> 16 Kasım 2026</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400" b="1" dirty="0">
                <a:latin typeface="Calibri" panose="020F0502020204030204" pitchFamily="34" charset="0"/>
                <a:ea typeface="Calibri" panose="020F0502020204030204" pitchFamily="34" charset="0"/>
                <a:cs typeface="Times New Roman" panose="02020603050405020304" pitchFamily="18" charset="0"/>
              </a:rPr>
              <a:t>Özel Oturum Önerilerinin Değerlendirilmesi için Son Tarih:</a:t>
            </a:r>
            <a:r>
              <a:rPr lang="tr-TR" sz="2400" dirty="0">
                <a:latin typeface="Calibri" panose="020F0502020204030204" pitchFamily="34" charset="0"/>
                <a:ea typeface="Calibri" panose="020F0502020204030204" pitchFamily="34" charset="0"/>
                <a:cs typeface="Times New Roman" panose="02020603050405020304" pitchFamily="18" charset="0"/>
              </a:rPr>
              <a:t> 30 Kasım 2026</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400" dirty="0">
                <a:latin typeface="Calibri" panose="020F0502020204030204" pitchFamily="34" charset="0"/>
                <a:ea typeface="Calibri" panose="020F0502020204030204" pitchFamily="34" charset="0"/>
                <a:cs typeface="Times New Roman" panose="02020603050405020304" pitchFamily="18" charset="0"/>
              </a:rPr>
              <a:t> </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400" b="1" dirty="0">
                <a:latin typeface="Calibri" panose="020F0502020204030204" pitchFamily="34" charset="0"/>
                <a:ea typeface="Calibri" panose="020F0502020204030204" pitchFamily="34" charset="0"/>
                <a:cs typeface="Times New Roman" panose="02020603050405020304" pitchFamily="18" charset="0"/>
              </a:rPr>
              <a:t>Sinyal İşleme ve İletişim Uygulamaları (SİU) Kurultayı 2027 </a:t>
            </a:r>
            <a:r>
              <a:rPr lang="tr-TR" sz="2400" dirty="0">
                <a:latin typeface="Calibri" panose="020F0502020204030204" pitchFamily="34" charset="0"/>
                <a:ea typeface="Calibri" panose="020F0502020204030204" pitchFamily="34" charset="0"/>
                <a:cs typeface="Times New Roman" panose="02020603050405020304" pitchFamily="18" charset="0"/>
              </a:rPr>
              <a:t>kapsamında, sinyal işleme, yapay zeka, haberleşme ve ilgili disiplinlerin güncel ve gelişmekte olan konularına odaklanan özel oturumların düzenlenmesi planlanmaktadır.</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400" dirty="0">
                <a:latin typeface="Calibri" panose="020F0502020204030204" pitchFamily="34" charset="0"/>
                <a:ea typeface="Calibri" panose="020F0502020204030204" pitchFamily="34" charset="0"/>
                <a:cs typeface="Times New Roman" panose="02020603050405020304" pitchFamily="18" charset="0"/>
              </a:rPr>
              <a:t> </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400" dirty="0">
                <a:latin typeface="Calibri" panose="020F0502020204030204" pitchFamily="34" charset="0"/>
                <a:ea typeface="Calibri" panose="020F0502020204030204" pitchFamily="34" charset="0"/>
                <a:cs typeface="Times New Roman" panose="02020603050405020304" pitchFamily="18" charset="0"/>
              </a:rPr>
              <a:t>Özel oturumlar, belirli bir araştırma konusu veya güncel bir araştırma alanı etrafında, ilgili alanda çalışan araştırmacıları bir araya getirerek bilimsel etkileşimi, bilgi paylaşımını ve güncel çalışmaların tartışılmasını amaçlamaktadır.</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9050985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BABD846-8011-49C0-B61D-4C36430BF679}"/>
              </a:ext>
            </a:extLst>
          </p:cNvPr>
          <p:cNvSpPr/>
          <p:nvPr/>
        </p:nvSpPr>
        <p:spPr>
          <a:xfrm>
            <a:off x="974690" y="364475"/>
            <a:ext cx="10242620" cy="6129050"/>
          </a:xfrm>
          <a:prstGeom prst="rect">
            <a:avLst/>
          </a:prstGeom>
        </p:spPr>
        <p:txBody>
          <a:bodyPr wrap="square">
            <a:spAutoFit/>
          </a:bodyPr>
          <a:lstStyle/>
          <a:p>
            <a:pPr algn="just">
              <a:lnSpc>
                <a:spcPct val="150000"/>
              </a:lnSpc>
              <a:spcAft>
                <a:spcPts val="0"/>
              </a:spcAft>
            </a:pPr>
            <a:r>
              <a:rPr lang="tr-TR" sz="2400" dirty="0">
                <a:latin typeface="Calibri" panose="020F0502020204030204" pitchFamily="34" charset="0"/>
                <a:ea typeface="Calibri" panose="020F0502020204030204" pitchFamily="34" charset="0"/>
                <a:cs typeface="Times New Roman" panose="02020603050405020304" pitchFamily="18" charset="0"/>
              </a:rPr>
              <a:t>Özel oturum düzenlemek isteyen araştırmacıların, aşağıdaki bilgi alanlarını doldurarak </a:t>
            </a:r>
            <a:r>
              <a:rPr lang="tr-TR" sz="2400" u="sng" dirty="0">
                <a:solidFill>
                  <a:srgbClr val="0563C1"/>
                </a:solidFill>
                <a:latin typeface="Calibri" panose="020F0502020204030204" pitchFamily="34" charset="0"/>
                <a:ea typeface="Calibri" panose="020F0502020204030204" pitchFamily="34" charset="0"/>
                <a:cs typeface="Times New Roman" panose="02020603050405020304" pitchFamily="18" charset="0"/>
                <a:hlinkClick r:id="rId2"/>
              </a:rPr>
              <a:t>siu2027ozeloturum@gmail.com</a:t>
            </a:r>
            <a:r>
              <a:rPr lang="tr-TR" sz="2400" dirty="0">
                <a:latin typeface="Calibri" panose="020F0502020204030204" pitchFamily="34" charset="0"/>
                <a:ea typeface="Calibri" panose="020F0502020204030204" pitchFamily="34" charset="0"/>
                <a:cs typeface="Times New Roman" panose="02020603050405020304" pitchFamily="18" charset="0"/>
              </a:rPr>
              <a:t> adresine iletmeleri gerekmektedir.</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400" dirty="0">
                <a:latin typeface="Calibri" panose="020F0502020204030204" pitchFamily="34" charset="0"/>
                <a:ea typeface="Calibri" panose="020F0502020204030204" pitchFamily="34" charset="0"/>
                <a:cs typeface="Times New Roman" panose="02020603050405020304" pitchFamily="18" charset="0"/>
              </a:rPr>
              <a:t> </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400" dirty="0">
                <a:latin typeface="Calibri" panose="020F0502020204030204" pitchFamily="34" charset="0"/>
                <a:ea typeface="Calibri" panose="020F0502020204030204" pitchFamily="34" charset="0"/>
                <a:cs typeface="Times New Roman" panose="02020603050405020304" pitchFamily="18" charset="0"/>
              </a:rPr>
              <a:t>Öneriler, konu ile kurultay kapsamının uyumu, konunun güncelliği ve bilimsel önemi, oturumun kurultay katılımcılarına sağlayacağı katkı ve önerilen oturumun gerçekleştirilebilirliği gibi ölçütler dikkate alınarak değerlendirilecektir.</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400" dirty="0">
                <a:latin typeface="Calibri" panose="020F0502020204030204" pitchFamily="34" charset="0"/>
                <a:ea typeface="Calibri" panose="020F0502020204030204" pitchFamily="34" charset="0"/>
                <a:cs typeface="Times New Roman" panose="02020603050405020304" pitchFamily="18" charset="0"/>
              </a:rPr>
              <a:t> </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tr-TR" sz="2400" dirty="0">
                <a:latin typeface="Calibri" panose="020F0502020204030204" pitchFamily="34" charset="0"/>
                <a:ea typeface="Calibri" panose="020F0502020204030204" pitchFamily="34" charset="0"/>
                <a:cs typeface="Times New Roman" panose="02020603050405020304" pitchFamily="18" charset="0"/>
              </a:rPr>
              <a:t>Kabul edilen özel oturumlar kapsamındaki bildiri başvuruları, kurultay bildiri gönderim sistemi üzerinden alınacak ve kurultayın genel bildiri değerlendirme sürecine tabi tutulacaktır. Değerlendirme sonucunda kabul edilen bildiriler, ilgili özel oturum kapsamında gruplandırılarak programda yer alacaktır.</a:t>
            </a:r>
            <a:endParaRPr lang="tr-TR"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61050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47EFDE1-C111-4AB5-A1E6-C3C83569C679}"/>
              </a:ext>
            </a:extLst>
          </p:cNvPr>
          <p:cNvSpPr/>
          <p:nvPr/>
        </p:nvSpPr>
        <p:spPr>
          <a:xfrm>
            <a:off x="460513" y="348958"/>
            <a:ext cx="11270973" cy="3370923"/>
          </a:xfrm>
          <a:prstGeom prst="rect">
            <a:avLst/>
          </a:prstGeom>
        </p:spPr>
        <p:txBody>
          <a:bodyPr wrap="square">
            <a:spAutoFit/>
          </a:bodyPr>
          <a:lstStyle/>
          <a:p>
            <a:pPr algn="just">
              <a:lnSpc>
                <a:spcPct val="107000"/>
              </a:lnSpc>
              <a:spcAft>
                <a:spcPts val="0"/>
              </a:spcAft>
            </a:pPr>
            <a:r>
              <a:rPr lang="tr-TR" sz="2000" b="1" dirty="0">
                <a:latin typeface="Calibri" panose="020F0502020204030204" pitchFamily="34" charset="0"/>
                <a:ea typeface="Calibri" panose="020F0502020204030204" pitchFamily="34" charset="0"/>
                <a:cs typeface="Times New Roman" panose="02020603050405020304" pitchFamily="18" charset="0"/>
              </a:rPr>
              <a:t>Özel Oturum Başkan(lar)ı</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2000" i="1" dirty="0">
                <a:latin typeface="Calibri" panose="020F0502020204030204" pitchFamily="34" charset="0"/>
                <a:ea typeface="Calibri" panose="020F0502020204030204" pitchFamily="34" charset="0"/>
                <a:cs typeface="Times New Roman" panose="02020603050405020304" pitchFamily="18" charset="0"/>
              </a:rPr>
              <a:t>(Ad ve soyad, çalıştığı kurum, görevi, e-posta adresi ve telefon numarası.)</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2000" dirty="0">
                <a:latin typeface="Calibri" panose="020F0502020204030204" pitchFamily="34" charset="0"/>
                <a:ea typeface="Calibri" panose="020F0502020204030204" pitchFamily="34" charset="0"/>
                <a:cs typeface="Times New Roman" panose="02020603050405020304" pitchFamily="18" charset="0"/>
              </a:rPr>
              <a:t>...</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2000" dirty="0">
                <a:latin typeface="Calibri" panose="020F0502020204030204" pitchFamily="34" charset="0"/>
                <a:ea typeface="Calibri" panose="020F0502020204030204" pitchFamily="34" charset="0"/>
                <a:cs typeface="Times New Roman" panose="02020603050405020304" pitchFamily="18" charset="0"/>
              </a:rPr>
              <a:t> </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2000" b="1" dirty="0">
                <a:latin typeface="Calibri" panose="020F0502020204030204" pitchFamily="34" charset="0"/>
                <a:ea typeface="Calibri" panose="020F0502020204030204" pitchFamily="34" charset="0"/>
                <a:cs typeface="Times New Roman" panose="02020603050405020304" pitchFamily="18" charset="0"/>
              </a:rPr>
              <a:t>Özel Oturum Başlığı</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2000" dirty="0">
                <a:latin typeface="Calibri" panose="020F0502020204030204" pitchFamily="34" charset="0"/>
                <a:ea typeface="Calibri" panose="020F0502020204030204" pitchFamily="34" charset="0"/>
                <a:cs typeface="Times New Roman" panose="02020603050405020304" pitchFamily="18" charset="0"/>
              </a:rPr>
              <a:t>...</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2000" dirty="0">
                <a:latin typeface="Calibri" panose="020F0502020204030204" pitchFamily="34" charset="0"/>
                <a:ea typeface="Calibri" panose="020F0502020204030204" pitchFamily="34" charset="0"/>
                <a:cs typeface="Times New Roman" panose="02020603050405020304" pitchFamily="18" charset="0"/>
              </a:rPr>
              <a:t> </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2000" b="1" dirty="0">
                <a:latin typeface="Calibri" panose="020F0502020204030204" pitchFamily="34" charset="0"/>
                <a:ea typeface="Calibri" panose="020F0502020204030204" pitchFamily="34" charset="0"/>
                <a:cs typeface="Times New Roman" panose="02020603050405020304" pitchFamily="18" charset="0"/>
              </a:rPr>
              <a:t>Özel Oturumun İlgili Olduğu Kulvarlar</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2000" i="1" dirty="0">
                <a:latin typeface="Calibri" panose="020F0502020204030204" pitchFamily="34" charset="0"/>
                <a:ea typeface="Calibri" panose="020F0502020204030204" pitchFamily="34" charset="0"/>
                <a:cs typeface="Times New Roman" panose="02020603050405020304" pitchFamily="18" charset="0"/>
              </a:rPr>
              <a:t>(Kurultay web sitesindeki kulvarlardan en fazla iki tanesi özel oturum ile ilişkilendirilmelidir.)</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2000" dirty="0">
                <a:latin typeface="Calibri" panose="020F0502020204030204" pitchFamily="34" charset="0"/>
                <a:ea typeface="Calibri" panose="020F0502020204030204" pitchFamily="34" charset="0"/>
                <a:cs typeface="Times New Roman" panose="02020603050405020304" pitchFamily="18" charset="0"/>
              </a:rPr>
              <a:t>...</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23487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0BBCC9-F28B-429B-848C-7A1CC99714CD}"/>
              </a:ext>
            </a:extLst>
          </p:cNvPr>
          <p:cNvSpPr/>
          <p:nvPr/>
        </p:nvSpPr>
        <p:spPr>
          <a:xfrm>
            <a:off x="483704" y="421226"/>
            <a:ext cx="11224591" cy="1065676"/>
          </a:xfrm>
          <a:prstGeom prst="rect">
            <a:avLst/>
          </a:prstGeom>
        </p:spPr>
        <p:txBody>
          <a:bodyPr wrap="square">
            <a:spAutoFit/>
          </a:bodyPr>
          <a:lstStyle/>
          <a:p>
            <a:pPr algn="just">
              <a:lnSpc>
                <a:spcPct val="107000"/>
              </a:lnSpc>
              <a:spcAft>
                <a:spcPts val="0"/>
              </a:spcAft>
            </a:pPr>
            <a:r>
              <a:rPr lang="tr-TR" sz="2000" b="1" dirty="0">
                <a:latin typeface="Calibri" panose="020F0502020204030204" pitchFamily="34" charset="0"/>
                <a:ea typeface="Calibri" panose="020F0502020204030204" pitchFamily="34" charset="0"/>
                <a:cs typeface="Times New Roman" panose="02020603050405020304" pitchFamily="18" charset="0"/>
              </a:rPr>
              <a:t>Özel Oturumun Kısa Tanıtımı</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2000" i="1" dirty="0">
                <a:latin typeface="Calibri" panose="020F0502020204030204" pitchFamily="34" charset="0"/>
                <a:ea typeface="Calibri" panose="020F0502020204030204" pitchFamily="34" charset="0"/>
                <a:cs typeface="Times New Roman" panose="02020603050405020304" pitchFamily="18" charset="0"/>
              </a:rPr>
              <a:t>(Özel oturumun konusu, kapsamı, bilimsel önemi ve kurultaya katkısı kısaca açıklanmalıdır.)</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2000" dirty="0">
                <a:latin typeface="Calibri" panose="020F0502020204030204" pitchFamily="34" charset="0"/>
                <a:ea typeface="Calibri" panose="020F0502020204030204" pitchFamily="34" charset="0"/>
                <a:cs typeface="Times New Roman" panose="02020603050405020304" pitchFamily="18" charset="0"/>
              </a:rPr>
              <a:t>...</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63717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6DC1728-6DB5-41BD-804C-DF9400589A20}"/>
              </a:ext>
            </a:extLst>
          </p:cNvPr>
          <p:cNvSpPr/>
          <p:nvPr/>
        </p:nvSpPr>
        <p:spPr>
          <a:xfrm>
            <a:off x="458028" y="441104"/>
            <a:ext cx="11275943" cy="1065676"/>
          </a:xfrm>
          <a:prstGeom prst="rect">
            <a:avLst/>
          </a:prstGeom>
        </p:spPr>
        <p:txBody>
          <a:bodyPr wrap="square">
            <a:spAutoFit/>
          </a:bodyPr>
          <a:lstStyle/>
          <a:p>
            <a:pPr algn="just">
              <a:lnSpc>
                <a:spcPct val="107000"/>
              </a:lnSpc>
              <a:spcAft>
                <a:spcPts val="0"/>
              </a:spcAft>
            </a:pPr>
            <a:r>
              <a:rPr lang="tr-TR" sz="2000" b="1" dirty="0">
                <a:latin typeface="Calibri" panose="020F0502020204030204" pitchFamily="34" charset="0"/>
                <a:ea typeface="Calibri" panose="020F0502020204030204" pitchFamily="34" charset="0"/>
                <a:cs typeface="Times New Roman" panose="02020603050405020304" pitchFamily="18" charset="0"/>
              </a:rPr>
              <a:t>Özel Oturum Bildiri Çağrısı Metni</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2000" i="1" dirty="0">
                <a:latin typeface="Calibri" panose="020F0502020204030204" pitchFamily="34" charset="0"/>
                <a:ea typeface="Calibri" panose="020F0502020204030204" pitchFamily="34" charset="0"/>
                <a:cs typeface="Times New Roman" panose="02020603050405020304" pitchFamily="18" charset="0"/>
              </a:rPr>
              <a:t>(Duyuruda kullanılmak üzere, oturum kapsamını ve önerilen konu başlıklarını açıklayan metin.)</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0"/>
              </a:spcAft>
            </a:pPr>
            <a:r>
              <a:rPr lang="tr-TR" sz="2000" dirty="0">
                <a:latin typeface="Calibri" panose="020F0502020204030204" pitchFamily="34" charset="0"/>
                <a:ea typeface="Calibri" panose="020F0502020204030204" pitchFamily="34" charset="0"/>
                <a:cs typeface="Times New Roman" panose="02020603050405020304" pitchFamily="18" charset="0"/>
              </a:rPr>
              <a:t>...</a:t>
            </a:r>
            <a:endParaRPr lang="tr-TR"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9138049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TotalTime>
  <Words>329</Words>
  <Application>Microsoft Office PowerPoint</Application>
  <PresentationFormat>Widescreen</PresentationFormat>
  <Paragraphs>38</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YAZAR</dc:creator>
  <cp:lastModifiedBy>YAZAR</cp:lastModifiedBy>
  <cp:revision>15</cp:revision>
  <dcterms:created xsi:type="dcterms:W3CDTF">2026-09-23T03:45:09Z</dcterms:created>
  <dcterms:modified xsi:type="dcterms:W3CDTF">2026-09-23T08:20:27Z</dcterms:modified>
</cp:coreProperties>
</file>